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GIF>
</file>

<file path=ppt/media/image11.GIF>
</file>

<file path=ppt/media/image12.GIF>
</file>

<file path=ppt/media/image13.jpeg>
</file>

<file path=ppt/media/image14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07340"/>
            <a:ext cx="9144000" cy="1017905"/>
          </a:xfrm>
        </p:spPr>
        <p:txBody>
          <a:bodyPr/>
          <a:p>
            <a:r>
              <a:rPr lang="en-US" sz="3200" b="1">
                <a:latin typeface="Arial Bold" panose="020B0604020202020204" charset="0"/>
                <a:cs typeface="Arial Bold" panose="020B0604020202020204" charset="0"/>
              </a:rPr>
              <a:t>MEMORY GAME - WEB APP.</a:t>
            </a:r>
            <a:endParaRPr lang="en-US" sz="3200" b="1">
              <a:latin typeface="Arial Bold" panose="020B0604020202020204" charset="0"/>
              <a:cs typeface="Arial Bold" panose="020B060402020202020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232660"/>
            <a:ext cx="9144000" cy="4231640"/>
          </a:xfrm>
        </p:spPr>
        <p:txBody>
          <a:bodyPr>
            <a:normAutofit/>
          </a:bodyPr>
          <a:p>
            <a:pPr algn="l"/>
            <a:r>
              <a:rPr lang="en-US" b="1">
                <a:latin typeface="Arial Bold" panose="020B0604020202020204" charset="0"/>
                <a:cs typeface="Arial Bold" panose="020B0604020202020204" charset="0"/>
              </a:rPr>
              <a:t>TEAM MEMBERS:-</a:t>
            </a:r>
            <a:endParaRPr lang="en-US" b="1">
              <a:latin typeface="Arial Bold" panose="020B0604020202020204" charset="0"/>
              <a:cs typeface="Arial Bold" panose="020B0604020202020204" charset="0"/>
            </a:endParaRPr>
          </a:p>
          <a:p>
            <a:pPr algn="l"/>
            <a:endParaRPr lang="en-US">
              <a:latin typeface="Arial Bold" panose="020B0604020202020204" charset="0"/>
              <a:cs typeface="Arial Bold" panose="020B0604020202020204" charset="0"/>
            </a:endParaRPr>
          </a:p>
          <a:p>
            <a:pPr marL="342900" indent="-342900" algn="l">
              <a:buFont typeface="Wingdings" panose="05000000000000000000" charset="0"/>
              <a:buChar char="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AMAAN ( 21BCS9523)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charset="0"/>
              <a:buChar char="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YOGESH(21BCS10252)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charset="0"/>
              <a:buChar char="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VIVEK GUPTA(21BCS11324)</a:t>
            </a:r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b="1" i="1" dirty="0">
                <a:solidFill>
                  <a:srgbClr val="392026"/>
                </a:solidFill>
                <a:latin typeface="Times New Roman" panose="02020603050405020304"/>
                <a:cs typeface="Segoe UI"/>
                <a:sym typeface="+mn-ea"/>
              </a:rPr>
              <a:t>				Supervisor:</a:t>
            </a:r>
            <a:endParaRPr lang="en-US" b="1" i="1" dirty="0">
              <a:solidFill>
                <a:srgbClr val="392026"/>
              </a:solidFill>
              <a:latin typeface="Times New Roman" panose="02020603050405020304"/>
              <a:cs typeface="Segoe UI"/>
              <a:sym typeface="+mn-ea"/>
            </a:endParaRPr>
          </a:p>
          <a:p>
            <a:pPr algn="l"/>
            <a:r>
              <a:rPr lang="en-US" b="1" i="1" dirty="0">
                <a:solidFill>
                  <a:srgbClr val="392026"/>
                </a:solidFill>
                <a:latin typeface="Times New Roman" panose="02020603050405020304"/>
                <a:cs typeface="Segoe UI"/>
                <a:sym typeface="+mn-ea"/>
              </a:rPr>
              <a:t>				Er Richa Sharma</a:t>
            </a:r>
            <a:endParaRPr lang="en-US" b="1" i="1" dirty="0">
              <a:solidFill>
                <a:srgbClr val="392026"/>
              </a:solidFill>
              <a:latin typeface="Times New Roman" panose="02020603050405020304"/>
              <a:cs typeface="Segoe UI"/>
              <a:sym typeface="+mn-ea"/>
            </a:endParaRPr>
          </a:p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5" descr="A picture containing text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346" y="125263"/>
            <a:ext cx="867133" cy="138251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Picture 3" descr="downloa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88150" y="0"/>
            <a:ext cx="5403850" cy="685800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0" y="120650"/>
            <a:ext cx="6897370" cy="66160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sz="3200" b="1">
                <a:latin typeface="Arial Bold" panose="020B0604020202020204" charset="0"/>
                <a:cs typeface="Arial Bold" panose="020B0604020202020204" charset="0"/>
              </a:rPr>
              <a:t>INTRODUCTION</a:t>
            </a:r>
            <a:endParaRPr lang="en-US" sz="3200" b="1">
              <a:latin typeface="Arial Bold" panose="020B0604020202020204" charset="0"/>
              <a:cs typeface="Arial Bold" panose="020B0604020202020204" charset="0"/>
            </a:endParaRPr>
          </a:p>
          <a:p>
            <a:pPr algn="ctr"/>
            <a:endParaRPr lang="en-US" sz="3200" b="1">
              <a:latin typeface="Arial Bold" panose="020B0604020202020204" charset="0"/>
              <a:cs typeface="Arial Bold" panose="020B0604020202020204" charset="0"/>
            </a:endParaRPr>
          </a:p>
          <a:p>
            <a:pPr marL="457200" indent="-457200" algn="just">
              <a:buFont typeface="Wingdings" panose="05000000000000000000" charset="0"/>
              <a:buChar char="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Memory games give space to critical thinking and that helps children nurture their attention to detail.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buFont typeface="Wingdings" panose="05000000000000000000" charset="0"/>
              <a:buNone/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Wingdings" panose="05000000000000000000" charset="0"/>
              <a:buChar char="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Playing memory games can improve other brain functions, such as attention, concentration, and focus. Memory games give space to critical thinking and that helps children nurture their attention to detail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0" algn="just">
              <a:buFont typeface="Wingdings" panose="05000000000000000000" charset="0"/>
              <a:buNone/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Wingdings" panose="05000000000000000000" charset="0"/>
              <a:buChar char="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In our project , we have made an attractive web app, which has 4 colorful buzzer buttons(tile) with different names that will create illusion on our brain and we have to remember patterns as well as the colors.</a:t>
            </a:r>
            <a:endParaRPr lang="en-US" sz="3200" b="1">
              <a:latin typeface="Arial Bold" panose="020B0604020202020204" charset="0"/>
              <a:cs typeface="Arial Bold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download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06490" y="0"/>
            <a:ext cx="5985510" cy="685736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04800" y="1083945"/>
            <a:ext cx="5363845" cy="44615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pPr algn="ctr"/>
            <a:r>
              <a:rPr lang="en-US" sz="3200" b="1">
                <a:latin typeface="Arial Bold" panose="020B0604020202020204" charset="0"/>
                <a:cs typeface="Arial Bold" panose="020B0604020202020204" charset="0"/>
                <a:sym typeface="+mn-ea"/>
              </a:rPr>
              <a:t>NEED OF MEMORY GAME ?</a:t>
            </a:r>
            <a:endParaRPr lang="en-US" sz="3200" b="1">
              <a:latin typeface="Arial Bold" panose="020B0604020202020204" charset="0"/>
              <a:cs typeface="Arial Bold" panose="020B0604020202020204" charset="0"/>
              <a:sym typeface="+mn-ea"/>
            </a:endParaRPr>
          </a:p>
          <a:p>
            <a:pPr algn="ctr"/>
            <a:endParaRPr lang="en-US" sz="2000"/>
          </a:p>
          <a:p>
            <a:pPr marL="342900" indent="-342900" algn="just"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sz="2000"/>
              <a:t>promote cognitive development</a:t>
            </a:r>
            <a:endParaRPr lang="en-US" sz="2000"/>
          </a:p>
          <a:p>
            <a:pPr marL="342900" indent="-342900" algn="just">
              <a:buClr>
                <a:srgbClr val="000000"/>
              </a:buClr>
              <a:buFont typeface="Wingdings" panose="05000000000000000000" charset="0"/>
              <a:buChar char=""/>
            </a:pPr>
            <a:endParaRPr lang="en-US" sz="2000"/>
          </a:p>
          <a:p>
            <a:pPr marL="342900" indent="-342900" algn="just"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sz="2000"/>
              <a:t>improve concentration</a:t>
            </a:r>
            <a:endParaRPr lang="en-US" sz="2000"/>
          </a:p>
          <a:p>
            <a:pPr marL="342900" indent="-342900" algn="just">
              <a:buClr>
                <a:srgbClr val="000000"/>
              </a:buClr>
              <a:buFont typeface="Wingdings" panose="05000000000000000000" charset="0"/>
              <a:buChar char=""/>
            </a:pPr>
            <a:endParaRPr lang="en-US" sz="2000"/>
          </a:p>
          <a:p>
            <a:pPr marL="342900" indent="-342900" algn="just"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sz="2000"/>
              <a:t>encourage problem-solving</a:t>
            </a:r>
            <a:endParaRPr lang="en-US" sz="2000"/>
          </a:p>
          <a:p>
            <a:pPr marL="342900" indent="-342900" algn="just">
              <a:buClr>
                <a:srgbClr val="000000"/>
              </a:buClr>
              <a:buFont typeface="Wingdings" panose="05000000000000000000" charset="0"/>
              <a:buChar char=""/>
            </a:pPr>
            <a:endParaRPr lang="en-US" sz="2000"/>
          </a:p>
          <a:p>
            <a:pPr marL="342900" indent="-342900" algn="just"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sz="2000"/>
              <a:t>help to stimulate brains</a:t>
            </a:r>
            <a:endParaRPr lang="en-US" sz="2000"/>
          </a:p>
          <a:p>
            <a:pPr marL="342900" indent="-342900" algn="just">
              <a:buClr>
                <a:srgbClr val="000000"/>
              </a:buClr>
              <a:buFont typeface="Wingdings" panose="05000000000000000000" charset="0"/>
              <a:buChar char=""/>
            </a:pPr>
            <a:endParaRPr lang="en-US" sz="2000"/>
          </a:p>
          <a:p>
            <a:pPr marL="342900" indent="-342900" algn="just"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sz="2000"/>
              <a:t>help children to develop their social skills</a:t>
            </a:r>
            <a:endParaRPr lang="en-US" sz="2000"/>
          </a:p>
          <a:p>
            <a:pPr indent="0" algn="just">
              <a:buClr>
                <a:srgbClr val="000000"/>
              </a:buClr>
              <a:buFont typeface="Wingdings" panose="05000000000000000000" charset="0"/>
              <a:buNone/>
            </a:pPr>
            <a:endParaRPr lang="en-US"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610870" y="516255"/>
            <a:ext cx="4910455" cy="569277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pPr algn="ctr"/>
            <a:r>
              <a:rPr lang="en-US" sz="3200" b="1">
                <a:latin typeface="Arial Bold" panose="020B0604020202020204" charset="0"/>
                <a:cs typeface="Arial Bold" panose="020B0604020202020204" charset="0"/>
              </a:rPr>
              <a:t>Software Used :-</a:t>
            </a:r>
            <a:endParaRPr lang="en-US" sz="3200" b="1">
              <a:latin typeface="Arial Bold" panose="020B0604020202020204" charset="0"/>
              <a:cs typeface="Arial Bold" panose="020B0604020202020204" charset="0"/>
            </a:endParaRPr>
          </a:p>
          <a:p>
            <a:pPr indent="0" algn="l">
              <a:buFont typeface="Wingdings" panose="05000000000000000000" charset="0"/>
              <a:buNone/>
            </a:pPr>
            <a:endParaRPr lang="en-US" sz="2000" b="1">
              <a:latin typeface="Arial Bold" panose="020B0604020202020204" charset="0"/>
              <a:cs typeface="Arial Bold" panose="020B0604020202020204" charset="0"/>
            </a:endParaRPr>
          </a:p>
          <a:p>
            <a:pPr marL="342900" indent="-342900" algn="l">
              <a:buFont typeface="Wingdings" panose="05000000000000000000" charset="0"/>
              <a:buChar char=""/>
            </a:pPr>
            <a:r>
              <a:rPr lang="en-US" sz="2000">
                <a:latin typeface="Arial Bold" panose="020B0604020202020204" charset="0"/>
                <a:cs typeface="Arial Bold" panose="020B0604020202020204" charset="0"/>
              </a:rPr>
              <a:t>Visual Studio Code</a:t>
            </a: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indent="0" algn="l">
              <a:buFont typeface="Wingdings" panose="05000000000000000000" charset="0"/>
              <a:buNone/>
            </a:pP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marL="342900" indent="-342900" algn="l">
              <a:buFont typeface="Wingdings" panose="05000000000000000000" charset="0"/>
              <a:buChar char=""/>
            </a:pPr>
            <a:r>
              <a:rPr lang="en-US" sz="2000">
                <a:latin typeface="Arial Bold" panose="020B0604020202020204" charset="0"/>
                <a:cs typeface="Arial Bold" panose="020B0604020202020204" charset="0"/>
              </a:rPr>
              <a:t>Github(Version Control)</a:t>
            </a: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marL="342900" indent="-342900" algn="l">
              <a:buFont typeface="Wingdings" panose="05000000000000000000" charset="0"/>
              <a:buChar char=""/>
            </a:pP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marL="342900" indent="-342900" algn="l">
              <a:buFont typeface="Wingdings" panose="05000000000000000000" charset="0"/>
              <a:buChar char=""/>
            </a:pPr>
            <a:r>
              <a:rPr lang="en-US" sz="2000">
                <a:latin typeface="Arial Bold" panose="020B0604020202020204" charset="0"/>
                <a:cs typeface="Arial Bold" panose="020B0604020202020204" charset="0"/>
              </a:rPr>
              <a:t>Live Server</a:t>
            </a: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marL="342900" indent="-342900" algn="l">
              <a:buFont typeface="Wingdings" panose="05000000000000000000" charset="0"/>
              <a:buChar char=""/>
            </a:pP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marL="342900" indent="-342900" algn="l">
              <a:buFont typeface="Wingdings" panose="05000000000000000000" charset="0"/>
              <a:buChar char=""/>
            </a:pPr>
            <a:r>
              <a:rPr lang="en-US" sz="2000">
                <a:latin typeface="Arial Bold" panose="020B0604020202020204" charset="0"/>
                <a:cs typeface="Arial Bold" panose="020B0604020202020204" charset="0"/>
              </a:rPr>
              <a:t>Essential Extensions</a:t>
            </a: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marL="342900" indent="-342900" algn="l">
              <a:buFont typeface="Wingdings" panose="05000000000000000000" charset="0"/>
              <a:buChar char=""/>
            </a:pP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indent="0" algn="ctr">
              <a:buNone/>
            </a:pPr>
            <a:r>
              <a:rPr lang="en-US" sz="3200" b="1">
                <a:latin typeface="Arial Bold" panose="020B0604020202020204" charset="0"/>
                <a:cs typeface="Arial Bold" panose="020B0604020202020204" charset="0"/>
              </a:rPr>
              <a:t>Languages Used:-</a:t>
            </a:r>
            <a:endParaRPr lang="en-US" sz="3200" b="1">
              <a:latin typeface="Arial Bold" panose="020B0604020202020204" charset="0"/>
              <a:cs typeface="Arial Bold" panose="020B0604020202020204" charset="0"/>
            </a:endParaRPr>
          </a:p>
          <a:p>
            <a:pPr marL="457200" indent="-457200" algn="l">
              <a:buFont typeface="Wingdings" panose="05000000000000000000" charset="0"/>
              <a:buChar char=""/>
            </a:pP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marL="457200" indent="-457200" algn="l">
              <a:buFont typeface="Wingdings" panose="05000000000000000000" charset="0"/>
              <a:buChar char=""/>
            </a:pPr>
            <a:r>
              <a:rPr lang="en-US" sz="2000">
                <a:latin typeface="Arial Bold" panose="020B0604020202020204" charset="0"/>
                <a:cs typeface="Arial Bold" panose="020B0604020202020204" charset="0"/>
              </a:rPr>
              <a:t>HTML</a:t>
            </a: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marL="457200" indent="-457200" algn="l">
              <a:buFont typeface="Wingdings" panose="05000000000000000000" charset="0"/>
              <a:buChar char=""/>
            </a:pP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marL="457200" indent="-457200" algn="l">
              <a:buFont typeface="Wingdings" panose="05000000000000000000" charset="0"/>
              <a:buChar char=""/>
            </a:pPr>
            <a:r>
              <a:rPr lang="en-US" sz="2000">
                <a:latin typeface="Arial Bold" panose="020B0604020202020204" charset="0"/>
                <a:cs typeface="Arial Bold" panose="020B0604020202020204" charset="0"/>
              </a:rPr>
              <a:t>CSS</a:t>
            </a: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marL="457200" indent="-457200" algn="l">
              <a:buFont typeface="Wingdings" panose="05000000000000000000" charset="0"/>
              <a:buChar char=""/>
            </a:pP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  <a:p>
            <a:pPr marL="457200" indent="-457200" algn="l">
              <a:buFont typeface="Wingdings" panose="05000000000000000000" charset="0"/>
              <a:buChar char=""/>
            </a:pPr>
            <a:r>
              <a:rPr lang="en-US" sz="2000">
                <a:latin typeface="Arial Bold" panose="020B0604020202020204" charset="0"/>
                <a:cs typeface="Arial Bold" panose="020B0604020202020204" charset="0"/>
              </a:rPr>
              <a:t>JAVASCRIPT</a:t>
            </a:r>
            <a:endParaRPr lang="en-US" sz="2000">
              <a:latin typeface="Arial Bold" panose="020B0604020202020204" charset="0"/>
              <a:cs typeface="Arial Bold" panose="020B0604020202020204" charset="0"/>
            </a:endParaRPr>
          </a:p>
        </p:txBody>
      </p:sp>
      <p:pic>
        <p:nvPicPr>
          <p:cNvPr id="13" name="Picture 12" descr="downloa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63965" y="760095"/>
            <a:ext cx="2740025" cy="1534795"/>
          </a:xfrm>
          <a:prstGeom prst="rect">
            <a:avLst/>
          </a:prstGeom>
        </p:spPr>
      </p:pic>
      <p:pic>
        <p:nvPicPr>
          <p:cNvPr id="14" name="Picture 13" descr="downloa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160" y="2294890"/>
            <a:ext cx="2122805" cy="1859915"/>
          </a:xfrm>
          <a:prstGeom prst="rect">
            <a:avLst/>
          </a:prstGeom>
        </p:spPr>
      </p:pic>
      <p:pic>
        <p:nvPicPr>
          <p:cNvPr id="15" name="Picture 14" descr="download (2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160" y="4485640"/>
            <a:ext cx="1849120" cy="1535430"/>
          </a:xfrm>
          <a:prstGeom prst="rect">
            <a:avLst/>
          </a:prstGeom>
        </p:spPr>
      </p:pic>
      <p:pic>
        <p:nvPicPr>
          <p:cNvPr id="12" name="Picture 11" descr="download (3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2440" y="428625"/>
            <a:ext cx="2202815" cy="1535430"/>
          </a:xfrm>
          <a:prstGeom prst="rect">
            <a:avLst/>
          </a:prstGeom>
        </p:spPr>
      </p:pic>
      <p:pic>
        <p:nvPicPr>
          <p:cNvPr id="16" name="Picture 15" descr="download (3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7185" y="2921635"/>
            <a:ext cx="1848485" cy="1848485"/>
          </a:xfrm>
          <a:prstGeom prst="rect">
            <a:avLst/>
          </a:prstGeom>
        </p:spPr>
      </p:pic>
      <p:pic>
        <p:nvPicPr>
          <p:cNvPr id="17" name="Picture 16" descr="download (4)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6490" y="4959985"/>
            <a:ext cx="2630805" cy="17697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Picture 9" descr="Untitled desig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" y="342900"/>
            <a:ext cx="10972800" cy="6172200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735965" y="127000"/>
            <a:ext cx="10515600" cy="862330"/>
          </a:xfr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p>
            <a:pPr algn="ctr"/>
            <a:r>
              <a:rPr lang="en-US" sz="3200" b="1"/>
              <a:t>RESULTS :-</a:t>
            </a:r>
            <a:endParaRPr lang="en-US" sz="32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 descr="Untitled design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" y="342900"/>
            <a:ext cx="109728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Untitled design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" y="342900"/>
            <a:ext cx="109728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2204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p>
            <a:pPr algn="ctr"/>
            <a:r>
              <a:rPr lang="en-US" sz="3200" b="1">
                <a:latin typeface="Arial Bold" panose="020B0604020202020204" charset="0"/>
                <a:cs typeface="Arial Bold" panose="020B0604020202020204" charset="0"/>
              </a:rPr>
              <a:t>FUTURE SCOPE / DEVELOPMENT :-</a:t>
            </a:r>
            <a:endParaRPr lang="en-US" sz="3200" b="1">
              <a:latin typeface="Arial Bold" panose="020B0604020202020204" charset="0"/>
              <a:cs typeface="Arial Bold" panose="020B060402020202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791200" cy="4351655"/>
          </a:xfr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/>
          <a:p>
            <a:endParaRPr lang="en-US"/>
          </a:p>
          <a:p>
            <a:pPr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sz="2000"/>
              <a:t>Increasing difficulty levels</a:t>
            </a:r>
            <a:endParaRPr lang="en-US" sz="2000"/>
          </a:p>
          <a:p>
            <a:pPr>
              <a:buClr>
                <a:srgbClr val="000000"/>
              </a:buClr>
              <a:buFont typeface="Wingdings" panose="05000000000000000000" charset="0"/>
              <a:buChar char=""/>
            </a:pPr>
            <a:endParaRPr lang="en-US" sz="2000"/>
          </a:p>
          <a:p>
            <a:pPr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sz="2000"/>
              <a:t>Adding new features</a:t>
            </a:r>
            <a:endParaRPr lang="en-US" sz="2000"/>
          </a:p>
          <a:p>
            <a:pPr>
              <a:buClr>
                <a:srgbClr val="000000"/>
              </a:buClr>
              <a:buFont typeface="Wingdings" panose="05000000000000000000" charset="0"/>
              <a:buChar char=""/>
            </a:pPr>
            <a:endParaRPr lang="en-US" sz="2000"/>
          </a:p>
          <a:p>
            <a:pPr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sz="2000"/>
              <a:t>Improving the graphics and sound</a:t>
            </a:r>
            <a:endParaRPr lang="en-US" sz="2000"/>
          </a:p>
          <a:p>
            <a:pPr>
              <a:buClr>
                <a:srgbClr val="000000"/>
              </a:buClr>
              <a:buFont typeface="Wingdings" panose="05000000000000000000" charset="0"/>
              <a:buChar char=""/>
            </a:pPr>
            <a:endParaRPr lang="en-US" sz="2000"/>
          </a:p>
          <a:p>
            <a:pPr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sz="2000"/>
              <a:t>Implementing multiplayer mode</a:t>
            </a:r>
            <a:endParaRPr lang="en-US" sz="2000"/>
          </a:p>
          <a:p>
            <a:pPr>
              <a:buClr>
                <a:srgbClr val="000000"/>
              </a:buClr>
              <a:buFont typeface="Wingdings" panose="05000000000000000000" charset="0"/>
              <a:buChar char=""/>
            </a:pPr>
            <a:endParaRPr lang="en-US" sz="2000"/>
          </a:p>
          <a:p>
            <a:pPr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sz="2000"/>
              <a:t>Analyzing player data</a:t>
            </a:r>
            <a:endParaRPr lang="en-US" sz="2000"/>
          </a:p>
        </p:txBody>
      </p:sp>
      <p:pic>
        <p:nvPicPr>
          <p:cNvPr id="4" name="Picture 3" descr="download (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93710" y="1943735"/>
            <a:ext cx="2463800" cy="40144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2458085" y="2805430"/>
            <a:ext cx="6847840" cy="144526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p>
            <a:pPr algn="l"/>
            <a:r>
              <a:rPr lang="en-US" sz="8800" b="1">
                <a:effectLst>
                  <a:outerShdw blurRad="38100" dist="19050" dir="2700000" algn="tl" rotWithShape="0">
                    <a:schemeClr val="dk1">
                      <a:alpha val="40000"/>
                      <a:alpha val="40000"/>
                    </a:schemeClr>
                  </a:outerShdw>
                </a:effectLst>
                <a:sym typeface="+mn-ea"/>
              </a:rPr>
              <a:t>THANK YOU</a:t>
            </a:r>
            <a:endParaRPr lang="en-US" sz="88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1120</Words>
  <Application>WPS Presentation</Application>
  <PresentationFormat>Widescreen</PresentationFormat>
  <Paragraphs>68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5" baseType="lpstr">
      <vt:lpstr>Arial</vt:lpstr>
      <vt:lpstr>SimSun</vt:lpstr>
      <vt:lpstr>Wingdings</vt:lpstr>
      <vt:lpstr>Arial Unicode MS</vt:lpstr>
      <vt:lpstr>Calibri Light</vt:lpstr>
      <vt:lpstr>Helvetica Neue</vt:lpstr>
      <vt:lpstr>Calibri</vt:lpstr>
      <vt:lpstr>Microsoft YaHei</vt:lpstr>
      <vt:lpstr>汉仪旗黑</vt:lpstr>
      <vt:lpstr>Arial Bold</vt:lpstr>
      <vt:lpstr>Wingdings</vt:lpstr>
      <vt:lpstr>宋体-简</vt:lpstr>
      <vt:lpstr>Times New Roman</vt:lpstr>
      <vt:lpstr>Segoe UI</vt:lpstr>
      <vt:lpstr>Thonburi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 GAME - WEB APP.</dc:title>
  <dc:creator>amaan</dc:creator>
  <cp:lastModifiedBy>amaan</cp:lastModifiedBy>
  <cp:revision>1</cp:revision>
  <dcterms:created xsi:type="dcterms:W3CDTF">2023-05-17T19:36:19Z</dcterms:created>
  <dcterms:modified xsi:type="dcterms:W3CDTF">2023-05-17T19:36:19Z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1033-5.1.0.7912</vt:lpwstr>
  </property>
</Properties>
</file>

<file path=docProps/thumbnail.jpeg>
</file>